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4" r:id="rId6"/>
    <p:sldId id="265" r:id="rId7"/>
    <p:sldId id="262" r:id="rId8"/>
    <p:sldId id="259" r:id="rId9"/>
    <p:sldId id="260" r:id="rId10"/>
    <p:sldId id="261" r:id="rId11"/>
    <p:sldId id="269" r:id="rId12"/>
    <p:sldId id="266" r:id="rId13"/>
    <p:sldId id="263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3"/>
    <p:restoredTop sz="94646"/>
  </p:normalViewPr>
  <p:slideViewPr>
    <p:cSldViewPr snapToGrid="0" snapToObjects="1">
      <p:cViewPr varScale="1">
        <p:scale>
          <a:sx n="62" d="100"/>
          <a:sy n="62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>
                <a:solidFill>
                  <a:srgbClr val="FFC000"/>
                </a:solidFill>
              </a:rPr>
              <a:t>Wednesday - Message Web Application</a:t>
            </a:r>
          </a:p>
          <a:p>
            <a:endParaRPr dirty="0">
              <a:solidFill>
                <a:srgbClr val="FFC000"/>
              </a:solidFill>
            </a:endParaRPr>
          </a:p>
          <a:p>
            <a:r>
              <a:rPr dirty="0">
                <a:solidFill>
                  <a:srgbClr val="FFC000"/>
                </a:solidFill>
              </a:rPr>
              <a:t>Group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电脑萤幕的截图&#10;&#10;描述已自动生">
            <a:extLst>
              <a:ext uri="{FF2B5EF4-FFF2-40B4-BE49-F238E27FC236}">
                <a16:creationId xmlns:a16="http://schemas.microsoft.com/office/drawing/2014/main" id="{CC9A29E2-1D64-CE47-9530-E25A442363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12310" r="4090"/>
          <a:stretch/>
        </p:blipFill>
        <p:spPr>
          <a:xfrm>
            <a:off x="955964" y="1923527"/>
            <a:ext cx="10598728" cy="7077310"/>
          </a:xfrm>
          <a:noFill/>
        </p:spPr>
      </p:pic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dirty="0">
                <a:solidFill>
                  <a:srgbClr val="FFC000"/>
                </a:solidFill>
              </a:rPr>
              <a:t>Chat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dirty="0">
                <a:solidFill>
                  <a:srgbClr val="FFC000"/>
                </a:solidFill>
              </a:rPr>
              <a:t>pag</a:t>
            </a:r>
            <a:r>
              <a:rPr lang="en-US" altLang="zh-CN" dirty="0">
                <a:solidFill>
                  <a:srgbClr val="FFC000"/>
                </a:solidFill>
              </a:rPr>
              <a:t>e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Create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Chat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01825A-8453-9840-ABF7-C58ECA18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746250"/>
            <a:ext cx="11744645" cy="69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14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02AA83-0B4E-2145-8B44-F5C90A1A9E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152" r="14152"/>
          <a:stretch>
            <a:fillRect/>
          </a:stretch>
        </p:blipFill>
        <p:spPr>
          <a:xfrm>
            <a:off x="1104900" y="1588319"/>
            <a:ext cx="10795000" cy="720041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Profile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Update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32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9439"/>
            <a:ext cx="10464800" cy="939424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rPr sz="5400" dirty="0"/>
              <a:t>THANK 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341747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Group Member 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762001" y="3276153"/>
            <a:ext cx="10909300" cy="46490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rPr sz="2800" dirty="0"/>
              <a:t>{</a:t>
            </a:r>
            <a:r>
              <a:rPr sz="2800" dirty="0" err="1"/>
              <a:t>zhou.liha</a:t>
            </a:r>
            <a:r>
              <a:rPr sz="2800" dirty="0"/>
              <a:t>, liu.bo2, </a:t>
            </a:r>
            <a:r>
              <a:rPr sz="2800" dirty="0" err="1"/>
              <a:t>chen.jiey</a:t>
            </a:r>
            <a:r>
              <a:rPr sz="2800" dirty="0"/>
              <a:t>, </a:t>
            </a:r>
            <a:r>
              <a:rPr sz="2800" dirty="0" err="1"/>
              <a:t>tong.xi</a:t>
            </a:r>
            <a:r>
              <a:rPr sz="2800" dirty="0"/>
              <a:t>}@</a:t>
            </a:r>
            <a:r>
              <a:rPr sz="2800" dirty="0" err="1"/>
              <a:t>husky.neu.edu</a:t>
            </a:r>
            <a:endParaRPr sz="2800" dirty="0"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001302072 </a:t>
            </a:r>
            <a:r>
              <a:rPr sz="2800" dirty="0" err="1"/>
              <a:t>Lihang</a:t>
            </a:r>
            <a:r>
              <a:rPr sz="2800" dirty="0"/>
              <a:t>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001398614 </a:t>
            </a:r>
            <a:r>
              <a:rPr sz="2800" dirty="0" err="1"/>
              <a:t>Jieying</a:t>
            </a:r>
            <a:r>
              <a:rPr sz="2800" dirty="0"/>
              <a:t>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001306762 Xing Tong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F73FE86-A859-8D43-AF1E-2B15BE2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79764"/>
            <a:ext cx="11480800" cy="10795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Overview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C1C82E-B5B3-5F4D-947C-5A6E64FB45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7473" y="2163618"/>
            <a:ext cx="11480800" cy="6710218"/>
          </a:xfrm>
        </p:spPr>
        <p:txBody>
          <a:bodyPr>
            <a:normAutofit/>
          </a:bodyPr>
          <a:lstStyle/>
          <a:p>
            <a:pPr algn="l"/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Our project is a message application.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 We provide a platform for people to create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chat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communicate online with friends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by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sending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texts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emoji.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 groups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receive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info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simultaneously.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·App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enables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delete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messages.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update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their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profile.</a:t>
            </a:r>
            <a:br>
              <a:rPr lang="en-US" altLang="zh-CN" sz="1400" dirty="0"/>
            </a:b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7205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605F0F-6F88-8045-9FFE-3F29B2660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880" y="1381751"/>
            <a:ext cx="2202180" cy="471796"/>
          </a:xfrm>
        </p:spPr>
        <p:txBody>
          <a:bodyPr/>
          <a:lstStyle/>
          <a:p>
            <a:r>
              <a:rPr kumimoji="1" lang="en-US" altLang="zh-CN" dirty="0"/>
              <a:t>Client</a:t>
            </a:r>
            <a:r>
              <a:rPr kumimoji="1" lang="zh-CN" altLang="en-US" dirty="0"/>
              <a:t>：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FC10AF-A75E-9940-8D4B-BC593F60D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000" y="194360"/>
            <a:ext cx="10464800" cy="126989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WebSocket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6219F-FF8A-BD4C-A1A8-3BEE8F8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26615"/>
            <a:ext cx="6456680" cy="5500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C7844-AEEF-8047-B064-9535A584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15"/>
            <a:ext cx="6050736" cy="550037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ABCD7B0-17CA-C548-877D-39229169B832}"/>
              </a:ext>
            </a:extLst>
          </p:cNvPr>
          <p:cNvSpPr txBox="1">
            <a:spLocks/>
          </p:cNvSpPr>
          <p:nvPr/>
        </p:nvSpPr>
        <p:spPr>
          <a:xfrm>
            <a:off x="-193040" y="1394894"/>
            <a:ext cx="2202180" cy="47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kumimoji="1" lang="en-US" altLang="zh-CN" dirty="0"/>
              <a:t>Server</a:t>
            </a:r>
            <a:r>
              <a:rPr kumimoji="1" lang="zh-CN" altLang="en-US" dirty="0"/>
              <a:t>： </a:t>
            </a:r>
          </a:p>
        </p:txBody>
      </p:sp>
    </p:spTree>
    <p:extLst>
      <p:ext uri="{BB962C8B-B14F-4D97-AF65-F5344CB8AC3E}">
        <p14:creationId xmlns:p14="http://schemas.microsoft.com/office/powerpoint/2010/main" val="8707910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xfrm>
            <a:off x="520700" y="-41564"/>
            <a:ext cx="11480800" cy="16223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Map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xfrm>
            <a:off x="520700" y="1714885"/>
            <a:ext cx="5384800" cy="6807200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68" name="File Structure:"/>
          <p:cNvSpPr txBox="1"/>
          <p:nvPr/>
        </p:nvSpPr>
        <p:spPr>
          <a:xfrm>
            <a:off x="7855261" y="2005816"/>
            <a:ext cx="123110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Map: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4366C-8C55-D540-9E1A-D8CBD76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1382375"/>
            <a:ext cx="9455728" cy="7927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sz="5400" dirty="0">
                <a:solidFill>
                  <a:srgbClr val="FFC000"/>
                </a:solidFill>
              </a:rPr>
              <a:t>User</a:t>
            </a:r>
            <a:r>
              <a:rPr lang="zh-CN" altLang="en-US" sz="5400" dirty="0">
                <a:solidFill>
                  <a:srgbClr val="FFC000"/>
                </a:solidFill>
              </a:rPr>
              <a:t> </a:t>
            </a:r>
            <a:r>
              <a:rPr lang="en-US" altLang="zh-CN" sz="5400" dirty="0">
                <a:solidFill>
                  <a:srgbClr val="FFC000"/>
                </a:solidFill>
              </a:rPr>
              <a:t>Interface</a:t>
            </a:r>
            <a:endParaRPr sz="54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3255819" y="171922"/>
            <a:ext cx="5384800" cy="10531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>
                <a:solidFill>
                  <a:srgbClr val="FFC000"/>
                </a:solidFill>
              </a:rPr>
              <a:t>Login-page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82AF1F-C3A1-EC42-AFDF-4E6299C255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51970-A7C4-D343-9148-42443B5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2" y="1524000"/>
            <a:ext cx="6642100" cy="754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184</Words>
  <Application>Microsoft Macintosh PowerPoint</Application>
  <PresentationFormat>自定义</PresentationFormat>
  <Paragraphs>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Group Member </vt:lpstr>
      <vt:lpstr>Overview</vt:lpstr>
      <vt:lpstr>PowerPoint 演示文稿</vt:lpstr>
      <vt:lpstr>PowerPoint 演示文稿</vt:lpstr>
      <vt:lpstr>PowerPoint 演示文稿</vt:lpstr>
      <vt:lpstr>Map</vt:lpstr>
      <vt:lpstr>User Interface</vt:lpstr>
      <vt:lpstr>Login-page</vt:lpstr>
      <vt:lpstr>Chat-page</vt:lpstr>
      <vt:lpstr>Create Chat</vt:lpstr>
      <vt:lpstr>Profile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</dc:creator>
  <cp:lastModifiedBy>Bo</cp:lastModifiedBy>
  <cp:revision>9</cp:revision>
  <dcterms:created xsi:type="dcterms:W3CDTF">2020-04-21T19:51:29Z</dcterms:created>
  <dcterms:modified xsi:type="dcterms:W3CDTF">2020-04-22T04:21:52Z</dcterms:modified>
</cp:coreProperties>
</file>